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72" r:id="rId12"/>
    <p:sldId id="270" r:id="rId13"/>
    <p:sldId id="273" r:id="rId14"/>
    <p:sldId id="274" r:id="rId15"/>
    <p:sldId id="275" r:id="rId16"/>
    <p:sldId id="276" r:id="rId17"/>
    <p:sldId id="278" r:id="rId18"/>
    <p:sldId id="277" r:id="rId19"/>
    <p:sldId id="279" r:id="rId20"/>
    <p:sldId id="280" r:id="rId21"/>
    <p:sldId id="281" r:id="rId22"/>
    <p:sldId id="282" r:id="rId23"/>
    <p:sldId id="284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FF"/>
    <a:srgbClr val="FFFF00"/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34" autoAdjust="0"/>
    <p:restoredTop sz="90929"/>
  </p:normalViewPr>
  <p:slideViewPr>
    <p:cSldViewPr>
      <p:cViewPr>
        <p:scale>
          <a:sx n="65" d="100"/>
          <a:sy n="65" d="100"/>
        </p:scale>
        <p:origin x="-1830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B5762-99FD-471C-822C-86DEF0A97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9F213-EF05-46BD-84FC-26D865727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5A9D-6586-4151-B417-249A677F3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EE0F9-578A-414C-87D6-590117F82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18EA4-FB6F-4506-9B81-42BCEC00C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8A433-2529-4C89-BD5D-F907E7FB4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37217-8577-43F7-AC28-9C3479015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6FAC-AD55-407E-B45B-AB75AA59F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C3543-DDA8-4F75-A51C-4D982FBD7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5477C-65FE-46E8-B97C-C9B2C8B20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7D8D5-0E28-452F-A83F-7D523E62D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8B2892-6BCD-4F41-A609-887B1B050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slide" Target="slide15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"/>
          <p:cNvSpPr>
            <a:spLocks noChangeArrowheads="1" noChangeShapeType="1" noTextEdit="1"/>
          </p:cNvSpPr>
          <p:nvPr/>
        </p:nvSpPr>
        <p:spPr bwMode="auto">
          <a:xfrm>
            <a:off x="1219200" y="609600"/>
            <a:ext cx="6096000" cy="571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Mr. Computer</a:t>
            </a:r>
          </a:p>
        </p:txBody>
      </p:sp>
      <p:pic>
        <p:nvPicPr>
          <p:cNvPr id="2051" name="Picture 6" descr="D:\PFiles\MSOffice\Clipart\standard\stddir2\BS0118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8563" y="1693863"/>
            <a:ext cx="3703637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2355850" y="5781675"/>
            <a:ext cx="3638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w Cen MT Condensed Extra Bold" pitchFamily="34" charset="0"/>
              </a:rPr>
              <a:t>Basic Parts of a Computer</a:t>
            </a:r>
          </a:p>
        </p:txBody>
      </p:sp>
    </p:spTree>
  </p:cSld>
  <p:clrMapOvr>
    <a:masterClrMapping/>
  </p:clrMapOvr>
  <p:transition spd="med" advClick="0" advTm="20000">
    <p:cover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828800" y="1066800"/>
            <a:ext cx="5181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You are SOOOO clever! Click the button to go to the next question …</a:t>
            </a:r>
          </a:p>
        </p:txBody>
      </p:sp>
      <p:sp>
        <p:nvSpPr>
          <p:cNvPr id="1126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4038600"/>
            <a:ext cx="2743200" cy="9144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 advClick="0">
    <p:sndAc>
      <p:stSnd>
        <p:snd r:embed="rId2" name="clap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1355725" y="-107950"/>
            <a:ext cx="244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508125" y="425450"/>
            <a:ext cx="221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Who am I?</a:t>
            </a:r>
          </a:p>
        </p:txBody>
      </p:sp>
      <p:sp>
        <p:nvSpPr>
          <p:cNvPr id="12292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715000" y="4114800"/>
            <a:ext cx="168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Monitor</a:t>
            </a:r>
          </a:p>
        </p:txBody>
      </p:sp>
      <p:sp>
        <p:nvSpPr>
          <p:cNvPr id="12293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 flipH="1">
            <a:off x="5715000" y="48768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Keyboard</a:t>
            </a:r>
          </a:p>
        </p:txBody>
      </p:sp>
      <p:pic>
        <p:nvPicPr>
          <p:cNvPr id="12294" name="Picture 0" descr="C:\Users\Dingus\AppData\Local\Microsoft\Windows\Temporary Internet Files\Content.IE5\0J7I3XTY\MC90038983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717675"/>
            <a:ext cx="3944938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25000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33600" y="18288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No, try again …</a:t>
            </a:r>
          </a:p>
        </p:txBody>
      </p:sp>
      <p:sp>
        <p:nvSpPr>
          <p:cNvPr id="1331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57800" y="4343400"/>
            <a:ext cx="2667000" cy="890588"/>
          </a:xfrm>
          <a:prstGeom prst="actionButtonBackPrevious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17725" y="730250"/>
            <a:ext cx="47561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You are SOOOO clever!</a:t>
            </a:r>
          </a:p>
          <a:p>
            <a:pPr algn="l"/>
            <a:r>
              <a:rPr lang="en-US"/>
              <a:t>Click the button to go to </a:t>
            </a:r>
          </a:p>
          <a:p>
            <a:pPr algn="l"/>
            <a:r>
              <a:rPr lang="en-US"/>
              <a:t>the next question…</a:t>
            </a:r>
          </a:p>
        </p:txBody>
      </p:sp>
      <p:sp>
        <p:nvSpPr>
          <p:cNvPr id="1433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4038600"/>
            <a:ext cx="2743200" cy="9144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 advClick="0">
    <p:sndAc>
      <p:stSnd>
        <p:snd r:embed="rId2" name="clap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355725" y="273050"/>
            <a:ext cx="221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Who am I?</a:t>
            </a:r>
          </a:p>
        </p:txBody>
      </p:sp>
      <p:pic>
        <p:nvPicPr>
          <p:cNvPr id="15363" name="Picture 3" descr="D:\PFiles\MSOffice\Clipart\standard\stddir2\BS00283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6350" y="1143000"/>
            <a:ext cx="2681288" cy="302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775325" y="4692650"/>
            <a:ext cx="107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CPU</a:t>
            </a:r>
          </a:p>
        </p:txBody>
      </p:sp>
      <p:sp>
        <p:nvSpPr>
          <p:cNvPr id="15365" name="Text Box 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 flipH="1">
            <a:off x="5638800" y="38100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Keyboard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25000"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17725" y="730250"/>
            <a:ext cx="304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No, try again…</a:t>
            </a:r>
          </a:p>
        </p:txBody>
      </p:sp>
      <p:sp>
        <p:nvSpPr>
          <p:cNvPr id="1638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57800" y="4343400"/>
            <a:ext cx="2667000" cy="890588"/>
          </a:xfrm>
          <a:prstGeom prst="actionButtonBackPrevious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660525" y="1035050"/>
            <a:ext cx="47180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You are SOOOO clever!</a:t>
            </a:r>
          </a:p>
          <a:p>
            <a:pPr algn="l"/>
            <a:r>
              <a:rPr lang="en-US"/>
              <a:t>Click the button to go to</a:t>
            </a:r>
          </a:p>
          <a:p>
            <a:pPr algn="l"/>
            <a:r>
              <a:rPr lang="en-US"/>
              <a:t>The next question…</a:t>
            </a:r>
          </a:p>
        </p:txBody>
      </p:sp>
      <p:sp>
        <p:nvSpPr>
          <p:cNvPr id="1741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4038600"/>
            <a:ext cx="2743200" cy="9144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 advClick="0">
    <p:sndAc>
      <p:stSnd>
        <p:snd r:embed="rId2" name="clap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193925" y="122238"/>
            <a:ext cx="3130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	Who am I?</a:t>
            </a:r>
            <a:endParaRPr lang="en-US">
              <a:latin typeface="Rockwell Extra Bold" pitchFamily="18" charset="0"/>
            </a:endParaRPr>
          </a:p>
        </p:txBody>
      </p:sp>
      <p:pic>
        <p:nvPicPr>
          <p:cNvPr id="18435" name="Picture 3" descr="D:\PFiles\MSOffice\Clipart\standard\stddir1\BD0501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27138"/>
            <a:ext cx="5943600" cy="317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88925" y="53784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18437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562600" y="41148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 CPU </a:t>
            </a:r>
          </a:p>
        </p:txBody>
      </p:sp>
      <p:sp>
        <p:nvSpPr>
          <p:cNvPr id="18438" name="Text Box 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638800" y="4953000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Mouse</a:t>
            </a:r>
          </a:p>
        </p:txBody>
      </p:sp>
    </p:spTree>
  </p:cSld>
  <p:clrMapOvr>
    <a:masterClrMapping/>
  </p:clrMapOvr>
  <p:transition spd="med" advClick="0" advTm="25000"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4038600"/>
            <a:ext cx="1042988" cy="1042988"/>
          </a:xfrm>
          <a:prstGeom prst="actionButtonBackPreviou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59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257800" y="4343400"/>
            <a:ext cx="2667000" cy="890588"/>
          </a:xfrm>
          <a:prstGeom prst="actionButtonBackPrevious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6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81600" y="4572000"/>
            <a:ext cx="1042988" cy="1042988"/>
          </a:xfrm>
          <a:prstGeom prst="actionButtonBackPreviou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1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4495800"/>
            <a:ext cx="3429000" cy="1295400"/>
          </a:xfrm>
          <a:prstGeom prst="actionButtonBackPreviou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62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10200" y="3962400"/>
            <a:ext cx="76200" cy="76200"/>
          </a:xfrm>
          <a:prstGeom prst="actionButtonBackPreviou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4479925" y="3048000"/>
            <a:ext cx="2225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2117725" y="1111250"/>
            <a:ext cx="304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No, try again…</a:t>
            </a:r>
          </a:p>
        </p:txBody>
      </p:sp>
      <p:sp>
        <p:nvSpPr>
          <p:cNvPr id="19465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4267200"/>
            <a:ext cx="1042988" cy="1042988"/>
          </a:xfrm>
          <a:prstGeom prst="actionButtonBackPreviou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203325" y="425450"/>
            <a:ext cx="47561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You are SOOO clever!</a:t>
            </a:r>
          </a:p>
          <a:p>
            <a:pPr algn="l"/>
            <a:r>
              <a:rPr lang="en-US"/>
              <a:t>Click the button to go to </a:t>
            </a:r>
          </a:p>
          <a:p>
            <a:pPr algn="l"/>
            <a:r>
              <a:rPr lang="en-US"/>
              <a:t>The next question…</a:t>
            </a:r>
          </a:p>
        </p:txBody>
      </p:sp>
      <p:sp>
        <p:nvSpPr>
          <p:cNvPr id="2048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886200" y="4038600"/>
            <a:ext cx="3810000" cy="13716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334000" y="4038600"/>
            <a:ext cx="2590800" cy="9144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 advClick="0">
    <p:sndAc>
      <p:stSnd>
        <p:snd r:embed="rId2" name="clap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86000" y="381000"/>
            <a:ext cx="437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 am a </a:t>
            </a:r>
            <a:r>
              <a:rPr lang="en-US">
                <a:latin typeface="Rockwell Extra Bold" pitchFamily="18" charset="0"/>
              </a:rPr>
              <a:t>MONITOR.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50838" y="5908675"/>
            <a:ext cx="775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 </a:t>
            </a:r>
            <a:r>
              <a:rPr lang="en-US" sz="2400" b="1">
                <a:latin typeface="Rockwell Extra Bold" pitchFamily="18" charset="0"/>
              </a:rPr>
              <a:t>monitor</a:t>
            </a:r>
            <a:r>
              <a:rPr lang="en-US" sz="2400" b="1"/>
              <a:t> is the TV-set-like screen that displays video</a:t>
            </a:r>
            <a:r>
              <a:rPr lang="en-US" sz="2400"/>
              <a:t>.</a:t>
            </a:r>
          </a:p>
        </p:txBody>
      </p:sp>
      <p:pic>
        <p:nvPicPr>
          <p:cNvPr id="3076" name="Picture 1024" descr="C:\Users\Dingus\AppData\Local\Microsoft\Windows\Temporary Internet Files\Content.IE5\Z1F4XXAT\MC90043484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6764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20000">
    <p:cover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203325" y="730250"/>
            <a:ext cx="4044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		Who am I?</a:t>
            </a:r>
          </a:p>
        </p:txBody>
      </p:sp>
      <p:pic>
        <p:nvPicPr>
          <p:cNvPr id="21507" name="Picture 3" descr="D:\PFiles\MSOffice\Clipart\standard\stddir2\BS0027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139950"/>
            <a:ext cx="48006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324600" y="4114800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Mouse</a:t>
            </a:r>
          </a:p>
        </p:txBody>
      </p:sp>
      <p:sp>
        <p:nvSpPr>
          <p:cNvPr id="21509" name="Text Box 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400800" y="4953000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Printer</a:t>
            </a:r>
          </a:p>
        </p:txBody>
      </p:sp>
    </p:spTree>
  </p:cSld>
  <p:clrMapOvr>
    <a:masterClrMapping/>
  </p:clrMapOvr>
  <p:transition spd="med" advClick="0" advTm="25000">
    <p:cover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08125" y="425450"/>
            <a:ext cx="304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No, try again…</a:t>
            </a:r>
          </a:p>
        </p:txBody>
      </p:sp>
      <p:sp>
        <p:nvSpPr>
          <p:cNvPr id="2253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4495800"/>
            <a:ext cx="3429000" cy="1295400"/>
          </a:xfrm>
          <a:prstGeom prst="actionButtonBackPreviou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3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4648200"/>
            <a:ext cx="3429000" cy="1295400"/>
          </a:xfrm>
          <a:prstGeom prst="actionButtonBackPreviou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33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57800" y="4343400"/>
            <a:ext cx="2667000" cy="890588"/>
          </a:xfrm>
          <a:prstGeom prst="actionButtonBackPrevious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146175" y="349250"/>
            <a:ext cx="5632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	You are SOOOO clever!</a:t>
            </a:r>
          </a:p>
          <a:p>
            <a:r>
              <a:rPr lang="en-US"/>
              <a:t>	</a:t>
            </a:r>
          </a:p>
        </p:txBody>
      </p:sp>
      <p:sp>
        <p:nvSpPr>
          <p:cNvPr id="23555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029200" y="4038600"/>
            <a:ext cx="2743200" cy="9144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25000">
    <p:sndAc>
      <p:stSnd>
        <p:snd r:embed="rId3" name="clap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955925" y="349250"/>
            <a:ext cx="201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		</a:t>
            </a:r>
          </a:p>
        </p:txBody>
      </p:sp>
      <p:pic>
        <p:nvPicPr>
          <p:cNvPr id="24579" name="Picture 3" descr="file:///C:/WINDOWS/Desktop/Projects/Typloop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143000"/>
            <a:ext cx="6019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WordArt 5"/>
          <p:cNvSpPr>
            <a:spLocks noChangeArrowheads="1" noChangeShapeType="1" noTextEdit="1"/>
          </p:cNvSpPr>
          <p:nvPr/>
        </p:nvSpPr>
        <p:spPr bwMode="auto">
          <a:xfrm>
            <a:off x="2133600" y="609600"/>
            <a:ext cx="5276850" cy="7905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How Did You Do?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25000">
    <p:cover dir="r"/>
    <p:sndAc>
      <p:stSnd>
        <p:snd r:embed="rId3" name="typ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600200" y="533400"/>
            <a:ext cx="4664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 am a </a:t>
            </a:r>
            <a:r>
              <a:rPr lang="en-US">
                <a:latin typeface="Rockwell Extra Bold" pitchFamily="18" charset="0"/>
              </a:rPr>
              <a:t>KEYBOARD.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0" y="5638800"/>
            <a:ext cx="906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        A </a:t>
            </a:r>
            <a:r>
              <a:rPr lang="en-US" sz="2400" b="1">
                <a:latin typeface="Rockwell Extra Bold" pitchFamily="18" charset="0"/>
              </a:rPr>
              <a:t>keyboard</a:t>
            </a:r>
            <a:r>
              <a:rPr lang="en-US" sz="2400" b="1"/>
              <a:t> is used to type information into the computer</a:t>
            </a:r>
            <a:r>
              <a:rPr lang="en-US" sz="2400"/>
              <a:t>. </a:t>
            </a:r>
          </a:p>
        </p:txBody>
      </p:sp>
      <p:pic>
        <p:nvPicPr>
          <p:cNvPr id="4100" name="Picture 0" descr="C:\Users\Dingus\AppData\Local\Microsoft\Windows\Temporary Internet Files\Content.IE5\0J7I3XTY\MC9003898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752600"/>
            <a:ext cx="3944938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20000"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39825" y="274638"/>
            <a:ext cx="6284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am a </a:t>
            </a:r>
            <a:r>
              <a:rPr lang="en-US">
                <a:latin typeface="Rockwell Extra Bold" pitchFamily="18" charset="0"/>
              </a:rPr>
              <a:t>COMPUTER </a:t>
            </a:r>
            <a:r>
              <a:rPr lang="en-US" b="1">
                <a:latin typeface="Rockwell Extra Bold" pitchFamily="18" charset="0"/>
              </a:rPr>
              <a:t>(CPU).</a:t>
            </a:r>
          </a:p>
        </p:txBody>
      </p:sp>
      <p:pic>
        <p:nvPicPr>
          <p:cNvPr id="5123" name="Picture 3" descr="D:\PFiles\MSOffice\Clipart\standard\stddir2\BS0028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6350" y="1143000"/>
            <a:ext cx="2681288" cy="302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4648200"/>
            <a:ext cx="10404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/>
              <a:t>A </a:t>
            </a:r>
            <a:r>
              <a:rPr lang="en-US" b="1">
                <a:latin typeface="Rockwell Extra Bold" pitchFamily="18" charset="0"/>
              </a:rPr>
              <a:t>computer</a:t>
            </a:r>
            <a:r>
              <a:rPr lang="en-US" b="1"/>
              <a:t> or </a:t>
            </a:r>
            <a:r>
              <a:rPr lang="en-US" b="1">
                <a:latin typeface="Rockwell Extra Bold" pitchFamily="18" charset="0"/>
              </a:rPr>
              <a:t>central processing </a:t>
            </a:r>
          </a:p>
          <a:p>
            <a:pPr algn="l"/>
            <a:r>
              <a:rPr lang="en-US" b="1">
                <a:latin typeface="Rockwell Extra Bold" pitchFamily="18" charset="0"/>
              </a:rPr>
              <a:t>unit</a:t>
            </a:r>
            <a:r>
              <a:rPr lang="en-US" b="1"/>
              <a:t>  stores, recalls, and processes data.</a:t>
            </a:r>
          </a:p>
        </p:txBody>
      </p:sp>
    </p:spTree>
  </p:cSld>
  <p:clrMapOvr>
    <a:masterClrMapping/>
  </p:clrMapOvr>
  <p:transition spd="med" advClick="0" advTm="20000"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03438" y="122238"/>
            <a:ext cx="3484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am a </a:t>
            </a:r>
            <a:r>
              <a:rPr lang="en-US">
                <a:latin typeface="Rockwell Extra Bold" pitchFamily="18" charset="0"/>
              </a:rPr>
              <a:t>MOUSE.</a:t>
            </a:r>
          </a:p>
        </p:txBody>
      </p:sp>
      <p:pic>
        <p:nvPicPr>
          <p:cNvPr id="6147" name="Picture 4" descr="D:\PFiles\MSOffice\Clipart\standard\stddir1\BD0501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27138"/>
            <a:ext cx="5943600" cy="317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88925" y="53784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212725" y="4618038"/>
            <a:ext cx="9021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 </a:t>
            </a:r>
            <a:r>
              <a:rPr lang="en-US" b="1">
                <a:latin typeface="Rockwell Extra Bold" pitchFamily="18" charset="0"/>
              </a:rPr>
              <a:t>mouse</a:t>
            </a:r>
            <a:r>
              <a:rPr lang="en-US" b="1"/>
              <a:t> moves the cursor on your screen</a:t>
            </a:r>
            <a:r>
              <a:rPr lang="en-US"/>
              <a:t>.</a:t>
            </a:r>
          </a:p>
        </p:txBody>
      </p:sp>
    </p:spTree>
  </p:cSld>
  <p:clrMapOvr>
    <a:masterClrMapping/>
  </p:clrMapOvr>
  <p:transition spd="med" advClick="0" advTm="20000"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46238" y="350838"/>
            <a:ext cx="4065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am a </a:t>
            </a:r>
            <a:r>
              <a:rPr lang="en-US">
                <a:latin typeface="Rockwell Extra Bold" pitchFamily="18" charset="0"/>
              </a:rPr>
              <a:t>PRINTER.</a:t>
            </a:r>
          </a:p>
        </p:txBody>
      </p:sp>
      <p:pic>
        <p:nvPicPr>
          <p:cNvPr id="7171" name="Picture 3" descr="D:\PFiles\MSOffice\Clipart\standard\stddir2\BS0027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82700"/>
            <a:ext cx="44958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36525" y="4541838"/>
            <a:ext cx="749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 </a:t>
            </a:r>
            <a:r>
              <a:rPr lang="en-US" b="1">
                <a:latin typeface="Rockwell Extra Bold" pitchFamily="18" charset="0"/>
              </a:rPr>
              <a:t>printer</a:t>
            </a:r>
            <a:r>
              <a:rPr lang="en-US" b="1"/>
              <a:t> gives an image on paper.</a:t>
            </a:r>
          </a:p>
        </p:txBody>
      </p:sp>
    </p:spTree>
  </p:cSld>
  <p:clrMapOvr>
    <a:masterClrMapping/>
  </p:clrMapOvr>
  <p:transition spd="med" advClick="0" advTm="20000"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WINDOWS\Desktop\Resources\volfaq_anim.gif"/>
          <p:cNvPicPr>
            <a:picLocks noChangeAspect="1" noChangeArrowheads="1" noCrop="1"/>
          </p:cNvPicPr>
          <p:nvPr/>
        </p:nvPicPr>
        <p:blipFill>
          <a:blip r:embed="rId2" cstate="print">
            <a:lum bright="72000"/>
          </a:blip>
          <a:srcRect/>
          <a:stretch>
            <a:fillRect/>
          </a:stretch>
        </p:blipFill>
        <p:spPr bwMode="auto">
          <a:xfrm>
            <a:off x="1905000" y="609600"/>
            <a:ext cx="533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WordArt 2"/>
          <p:cNvSpPr>
            <a:spLocks noChangeArrowheads="1" noChangeShapeType="1" noTextEdit="1"/>
          </p:cNvSpPr>
          <p:nvPr/>
        </p:nvSpPr>
        <p:spPr bwMode="auto">
          <a:xfrm>
            <a:off x="914400" y="2362200"/>
            <a:ext cx="7072313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9"/>
              </a:avLst>
            </a:prstTxWarp>
          </a:bodyPr>
          <a:lstStyle/>
          <a:p>
            <a:r>
              <a:rPr lang="en-U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Now Do You Know Mr. Computer?</a:t>
            </a:r>
          </a:p>
        </p:txBody>
      </p:sp>
    </p:spTree>
  </p:cSld>
  <p:clrMapOvr>
    <a:masterClrMapping/>
  </p:clrMapOvr>
  <p:transition spd="med" advClick="0" advTm="20000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0" y="533400"/>
            <a:ext cx="233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Who am I? </a:t>
            </a:r>
            <a:endParaRPr lang="en-US">
              <a:latin typeface="Rockwell Extra Bold" pitchFamily="18" charset="0"/>
            </a:endParaRPr>
          </a:p>
        </p:txBody>
      </p:sp>
      <p:sp>
        <p:nvSpPr>
          <p:cNvPr id="9219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 flipH="1">
            <a:off x="5105400" y="19812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CPU</a:t>
            </a:r>
          </a:p>
        </p:txBody>
      </p:sp>
      <p:sp>
        <p:nvSpPr>
          <p:cNvPr id="922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81600" y="28194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Monitor</a:t>
            </a:r>
          </a:p>
        </p:txBody>
      </p:sp>
      <p:pic>
        <p:nvPicPr>
          <p:cNvPr id="9221" name="Picture 1024" descr="C:\Users\Dingus\AppData\Local\Microsoft\Windows\Temporary Internet Files\Content.IE5\Z1F4XXAT\MC90043484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0025" y="19812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25000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33600" y="18288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No, try again …</a:t>
            </a:r>
          </a:p>
        </p:txBody>
      </p:sp>
      <p:sp>
        <p:nvSpPr>
          <p:cNvPr id="10243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57800" y="4343400"/>
            <a:ext cx="2667000" cy="890588"/>
          </a:xfrm>
          <a:prstGeom prst="actionButtonBackPrevious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tx2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tx2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0000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CC99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CC99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209</Words>
  <Application>Microsoft Office PowerPoint</Application>
  <PresentationFormat>On-screen Show (4:3)</PresentationFormat>
  <Paragraphs>48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Times New Roman</vt:lpstr>
      <vt:lpstr>Arial</vt:lpstr>
      <vt:lpstr>Calibri</vt:lpstr>
      <vt:lpstr>Tw Cen MT Condensed Extra Bold</vt:lpstr>
      <vt:lpstr>Rockwell Extra Bold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J. E. Williams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Collier</dc:creator>
  <cp:lastModifiedBy>jbielak</cp:lastModifiedBy>
  <cp:revision>108</cp:revision>
  <dcterms:created xsi:type="dcterms:W3CDTF">2003-06-24T15:20:51Z</dcterms:created>
  <dcterms:modified xsi:type="dcterms:W3CDTF">2013-09-16T16:09:11Z</dcterms:modified>
</cp:coreProperties>
</file>